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77" r:id="rId2"/>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599" autoAdjust="0"/>
    <p:restoredTop sz="94575" autoAdjust="0"/>
  </p:normalViewPr>
  <p:slideViewPr>
    <p:cSldViewPr snapToGrid="0">
      <p:cViewPr>
        <p:scale>
          <a:sx n="75" d="100"/>
          <a:sy n="75" d="100"/>
        </p:scale>
        <p:origin x="-2160"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884613"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064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416425"/>
            <a:ext cx="548640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884613"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6F76F5D-2447-4A76-969B-CD1E2A095BB2}" type="slidenum">
              <a:rPr lang="en-US" altLang="en-US"/>
              <a:pPr/>
              <a:t>‹#›</a:t>
            </a:fld>
            <a:endParaRPr lang="en-US" altLang="en-US"/>
          </a:p>
        </p:txBody>
      </p:sp>
    </p:spTree>
    <p:extLst>
      <p:ext uri="{BB962C8B-B14F-4D97-AF65-F5344CB8AC3E}">
        <p14:creationId xmlns:p14="http://schemas.microsoft.com/office/powerpoint/2010/main" val="26509350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68830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74845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4631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1370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6150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99308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82449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3187797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377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7607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2003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points/Grade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62" name="Group 638"/>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304800"/>
                <a:gridCol w="381000"/>
                <a:gridCol w="304800"/>
                <a:gridCol w="242888"/>
                <a:gridCol w="365125"/>
                <a:gridCol w="366712"/>
                <a:gridCol w="396875"/>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4" name="Text Box 12"/>
          <p:cNvSpPr txBox="1">
            <a:spLocks noChangeArrowheads="1"/>
          </p:cNvSpPr>
          <p:nvPr/>
        </p:nvSpPr>
        <p:spPr bwMode="auto">
          <a:xfrm>
            <a:off x="152400" y="685800"/>
            <a:ext cx="5867400" cy="1062038"/>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Ann ran down the stairs to the subway and got in line for a ticket.  If the line didn’t move fast, she and Sherri would be late for the movie.  Ann fumbled in her pocket and finally found a dollar.  She gave the dollar to the ticket man, got her change of 36 cents, and sprinted for the subway car.  What are all the possible combinations of coins that Ann could have received for her change of 36 cents?</a:t>
            </a:r>
          </a:p>
        </p:txBody>
      </p:sp>
      <p:sp>
        <p:nvSpPr>
          <p:cNvPr id="23565" name="Text Box 13"/>
          <p:cNvSpPr txBox="1">
            <a:spLocks noChangeArrowheads="1"/>
          </p:cNvSpPr>
          <p:nvPr/>
        </p:nvSpPr>
        <p:spPr bwMode="auto">
          <a:xfrm>
            <a:off x="3403600" y="165100"/>
            <a:ext cx="7604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Comp - 3</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5241</TotalTime>
  <Words>90</Words>
  <Application>Microsoft Office PowerPoint</Application>
  <PresentationFormat>On-screen Show (4:3)</PresentationFormat>
  <Paragraphs>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81</cp:revision>
  <cp:lastPrinted>2001-04-26T02:59:36Z</cp:lastPrinted>
  <dcterms:created xsi:type="dcterms:W3CDTF">2000-09-03T02:04:07Z</dcterms:created>
  <dcterms:modified xsi:type="dcterms:W3CDTF">2014-05-03T21:19:48Z</dcterms:modified>
</cp:coreProperties>
</file>